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1" r:id="rId6"/>
    <p:sldId id="263" r:id="rId7"/>
    <p:sldId id="266" r:id="rId8"/>
    <p:sldId id="268" r:id="rId9"/>
    <p:sldId id="269" r:id="rId10"/>
    <p:sldId id="270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99EE-CCD1-4A2A-8F1B-9696E8EAC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5653B-53D6-4155-B27A-8ABB1542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A081F-2838-42B7-8CAB-344DB407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D16A7-604C-49EE-9604-2D029C11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47E9-2E02-41E2-BF5E-0262F88C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360D-899D-4782-BB4F-BF09D6CC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C372-9F85-45CF-90EE-65E054951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8538F-6AA8-4606-8C0D-A43313E2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E21A-6905-447C-A39E-D84BCD94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E2BD6-E6B1-4F68-9BF4-3429DD5B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0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E4D92-1C89-4104-9E92-14084C96E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88642-3E15-4FF0-8C0A-7F8D358DA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FFEA7-DC65-4931-A23A-D5A7B24B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2A0C-69D3-49E4-B300-3C2E3084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A5C8-E32E-4417-891A-2EF995A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B0BB-E85D-43ED-878C-7887C00B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6A173-8927-482A-998B-3082A1E2A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E2513-00EE-4B61-A53F-E164034D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39CA9-498B-46BE-8FB7-DAE2C141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B1372-8726-4D19-89E2-18CD9663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DAA1-5CFC-4D3F-BCF3-FEFAB43D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E8FD4-B87A-47A3-AB49-E0A0B802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5BEE9-9A07-4683-9642-E7BAC267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85FD4-A3B3-4A49-8B6B-076C5C31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14E16-210B-4EBE-A62B-D43779B7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1C13-5CCA-482B-AD88-A238CD9B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6493-EBC5-4546-BF48-930DADC6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E0E35-DE76-4A2D-A7A3-D3BE63F85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8263C-A506-4A8B-B05D-E244A00C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C73AF-C125-4A81-A63C-011F77A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F6327-36B1-4728-8C88-DC3DF733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97F5-1375-4781-8C8B-ED50E917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15A3A-4903-45F1-9ABB-4A74F7017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BB56B-97FF-415B-B738-F86C6F6B8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02104-7FC6-43B8-863C-6D3579E2F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46502-1C69-4D87-9A23-062863960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BC460-9224-4FA9-AB42-D0691797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82B57D-4220-4B52-A29B-131DBC60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3D43A-AF9B-4956-A641-747E68E3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9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377C-76AC-4878-A740-56521E8A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4FC69-237B-4385-BA9E-EB797C7A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2BA14-B446-4AA8-94B2-F9CEC78B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321A8-94C0-45C6-A698-62D109BE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867BE-E51B-49FA-B29D-E4AD4D30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65CF4-BF6B-4B07-B851-6C650FBC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76F7-12BB-4673-AE00-B7F91CAC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F333-A340-4621-B6DD-2574B3A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827D2-642A-4251-B294-239607FD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55EAE-DF36-4012-982F-3486DF23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A2DB0-3507-4E52-8217-571F535F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43C21-E0DF-4DEE-A3B3-70F7D05A0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47862-E098-4625-A122-4A88749F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83A5-CA24-4071-8FB5-7C81462B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AF88C8-EB8E-4A62-A783-CAA2FA9C0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F9B8D-D7CD-44D4-ACF7-9C952D6AF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F66BD-D10A-4005-A390-1F3FBD5C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5FA52-E602-4368-801C-4FB9B6A9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13568-544A-4833-A4C6-F4A76B6A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0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F153A0-C017-4352-9631-936EA68E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ACBC9-43FB-4ED5-9212-46F21F043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EB95-F647-494B-B1D9-98E11B8B1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8014B-7779-471A-B88C-1DDE4FB641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FF4CB-CA85-4878-AAD0-55CA6DE5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F1BDA-998D-443D-8B36-6F364047D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60E88-3568-4E30-8D80-D0A64ED3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08C2-9CF4-4F7A-9F68-9440CC7E20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9188"/>
            <a:ext cx="12192000" cy="1828800"/>
          </a:xfrm>
          <a:solidFill>
            <a:srgbClr val="990000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  <a:t>SOUTHEAST LAND SERVICES, LLC.</a:t>
            </a:r>
            <a:b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  <a:t>2404 HICKORY GROVE DRIVE</a:t>
            </a:r>
            <a:b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  <a:t>MONROE, GEORGIA 30656</a:t>
            </a:r>
            <a:b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</a:rPr>
              <a:t>678.758.6293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195B2-E7EA-40BB-B7E8-9021956A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87" y="192296"/>
            <a:ext cx="8171025" cy="39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7286"/>
      </p:ext>
    </p:extLst>
  </p:cSld>
  <p:clrMapOvr>
    <a:masterClrMapping/>
  </p:clrMapOvr>
  <p:transition spd="slow" advTm="7372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E25A-39D6-4DE5-8894-F97F530E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Arial Black" panose="020B0A04020102020204" pitchFamily="34" charset="0"/>
              </a:rPr>
              <a:t>RIGHT-OF-WAY RESTORATION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5E96A-BD11-420D-A8A1-948B50F3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4" y="1878633"/>
            <a:ext cx="2853463" cy="48117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A5297-BA08-4FD4-8671-4FDFA269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5" y="1878633"/>
            <a:ext cx="2853463" cy="4807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CBD41-C5EE-4E3A-9C5A-A01453884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56" y="1878632"/>
            <a:ext cx="2853463" cy="4807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032D9-2C28-40F2-B591-237F393DD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87" y="1878631"/>
            <a:ext cx="2853464" cy="48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5206"/>
      </p:ext>
    </p:extLst>
  </p:cSld>
  <p:clrMapOvr>
    <a:masterClrMapping/>
  </p:clrMapOvr>
  <p:transition spd="slow" advTm="4143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76962-CD8D-4D9B-BB96-CAD0A827F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824"/>
            <a:ext cx="12192000" cy="1203921"/>
          </a:xfrm>
          <a:solidFill>
            <a:srgbClr val="990000"/>
          </a:solidFill>
        </p:spPr>
        <p:txBody>
          <a:bodyPr anchor="ctr">
            <a:normAutofit/>
          </a:bodyPr>
          <a:lstStyle/>
          <a:p>
            <a:r>
              <a:rPr lang="en-US" sz="4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CONTACT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EF0C0-4737-4705-908D-9AE9696C4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63758"/>
            <a:ext cx="9144000" cy="10734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We would welcome the opportunity to be a part of your team and offer our services in an effort to help make your future projects a success!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C7287-12B6-47F5-8C00-320E2ED85B69}"/>
              </a:ext>
            </a:extLst>
          </p:cNvPr>
          <p:cNvSpPr txBox="1"/>
          <p:nvPr/>
        </p:nvSpPr>
        <p:spPr>
          <a:xfrm>
            <a:off x="1" y="4717774"/>
            <a:ext cx="12192000" cy="15081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endParaRPr lang="en-US" sz="2400" dirty="0">
              <a:latin typeface="Georgia" panose="02040502050405020303" pitchFamily="18" charset="0"/>
            </a:endParaRPr>
          </a:p>
          <a:p>
            <a:pPr algn="ctr"/>
            <a:r>
              <a:rPr lang="en-US" sz="2400" b="1" u="sng" dirty="0">
                <a:latin typeface="Arial Black" panose="020B0A04020102020204" pitchFamily="34" charset="0"/>
              </a:rPr>
              <a:t>Thank you for your time!</a:t>
            </a:r>
          </a:p>
          <a:p>
            <a:pPr algn="ctr"/>
            <a:endParaRPr 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Southeast Land Services, LLC. 678.758.6293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B9555-BC1A-4D14-9A71-57E9E4B97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679"/>
            <a:ext cx="2319124" cy="2091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AA774D-D8F6-4EB1-9997-7E51602CC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29" y="2767679"/>
            <a:ext cx="2398633" cy="2091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3DE82-9F83-48EA-939D-C732E9123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67" y="2767679"/>
            <a:ext cx="2491410" cy="2091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D129F7-3686-4BB4-8A84-9E1ECEF36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1" y="2767680"/>
            <a:ext cx="2491406" cy="2091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AFD01-CCF5-4316-9AD1-DD677AC99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91" y="2777547"/>
            <a:ext cx="2491406" cy="20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3774"/>
      </p:ext>
    </p:extLst>
  </p:cSld>
  <p:clrMapOvr>
    <a:masterClrMapping/>
  </p:clrMapOvr>
  <p:transition spd="slow" advTm="6209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391E-AFA1-41B8-9ED2-4732F05B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ABOUT SOUTHEAST LAND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4AE9E-3C49-4957-B272-1A0686A73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Southeast Land Services, LLC. is a woman-owned small business offering a vast array of land services to the utility sector, municipalities and private developers. Collectively, Southeast Land Services members and management have over 50 years experience. Our </a:t>
            </a:r>
            <a:r>
              <a:rPr lang="en-US" sz="2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priority is to help our clients complete their projects </a:t>
            </a:r>
            <a:r>
              <a:rPr lang="en-US" sz="2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SAFELY, ON-TIME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within </a:t>
            </a:r>
            <a:r>
              <a:rPr lang="en-US" sz="2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APPRO Development &amp; CERRON PropertiesISNetworld member contractor logo -  APPRO Development receives grade of A">
            <a:extLst>
              <a:ext uri="{FF2B5EF4-FFF2-40B4-BE49-F238E27FC236}">
                <a16:creationId xmlns:a16="http://schemas.microsoft.com/office/drawing/2014/main" id="{289690BF-D3A8-4BEF-997C-FBEAE42B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97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-Verify often ineffective in preventing hiring of undocumented workers |  GOPUSA">
            <a:extLst>
              <a:ext uri="{FF2B5EF4-FFF2-40B4-BE49-F238E27FC236}">
                <a16:creationId xmlns:a16="http://schemas.microsoft.com/office/drawing/2014/main" id="{97B35A6E-B6DF-4C1B-870A-A385A077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4592637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215D3-782E-4EAD-AEF4-EA2A4D96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4349750"/>
            <a:ext cx="28575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71967"/>
      </p:ext>
    </p:extLst>
  </p:cSld>
  <p:clrMapOvr>
    <a:masterClrMapping/>
  </p:clrMapOvr>
  <p:transition spd="slow" advTm="17024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1766-9F32-4440-AD23-66D9D2A6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SERVICES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D48B5-57A1-4D5B-B155-228AA3CBF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numCol="2"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CLEARING, GRINDING, GRUBBING AND GRADING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ENTRANCES, ACCESS ROADS AND PADS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DRAINAGE SOLUTIONS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 CONTROL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FENCING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FORESTRY MULCHING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AND PERMANENT GRASSING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STRAW BLOWING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SLOPE MATTING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DETENTION/RETENTION POND MAINTENANCE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RIGHT-OF-WAY RESTORATION AND MAINTENANCE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MOWING AND VEGETATION MANAGEMENT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PUNCHLIST COMPLETION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MARKER INSTALLATION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RIGHT-OF-WAY AND ENVIRONMENTAL INSPECTION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STREAMBANK RESTORATION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LEVEE CONSTRUCTION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 CLEANUP AND DEBRIS REMOVAL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 PLACEMENT FOR CONTRACTORS IN SENSITIVE AREAS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5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TELECOMMUNICATION INFRASTRUCTURE CONSTRUCTION</a:t>
            </a:r>
            <a:endParaRPr lang="en-US" sz="175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B261A-2690-4A99-9D12-46DFEF37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5" y="4777907"/>
            <a:ext cx="2591860" cy="1583135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64368311"/>
      </p:ext>
    </p:extLst>
  </p:cSld>
  <p:clrMapOvr>
    <a:masterClrMapping/>
  </p:clrMapOvr>
  <p:transition spd="slow" advTm="22169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5368-F3D2-4E66-AA02-2350920F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C05A1-184A-4F37-AA4A-C3EE87C5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10-15 full time employees and a network of contract equipment operators and laborers, Southeast Land Services is capable of operating multiple crews at a time.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Usually each crew is comprised of a foreman, operator and multiple laborers depending on the size of the project.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superintendents work flow depends on the size of the project resulting in the superintendent either overseeing one larger project or several smaller projects at a time.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Southeast Land Services owners are hands-on and spend a lot of their time in the field monitoring crew production and quality of workmanship. </a:t>
            </a:r>
          </a:p>
        </p:txBody>
      </p:sp>
    </p:spTree>
    <p:extLst>
      <p:ext uri="{BB962C8B-B14F-4D97-AF65-F5344CB8AC3E}">
        <p14:creationId xmlns:p14="http://schemas.microsoft.com/office/powerpoint/2010/main" val="2382266040"/>
      </p:ext>
    </p:extLst>
  </p:cSld>
  <p:clrMapOvr>
    <a:masterClrMapping/>
  </p:clrMapOvr>
  <p:transition spd="slow" advTm="21035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5BB2-B4E1-4E8C-B1B5-086B2F09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B162C-488A-4396-8CE1-85D7F665E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 Black" panose="020B0A04020102020204" pitchFamily="34" charset="0"/>
              </a:rPr>
              <a:t>SOUTHEAST LAND SERVICES UTILIZES AN ARRAY OF EQUIPMENT BOTH OWNED AND LEASED.</a:t>
            </a:r>
          </a:p>
          <a:p>
            <a:pPr marL="0" indent="0">
              <a:buNone/>
            </a:pPr>
            <a:endParaRPr lang="en-US" b="1" dirty="0">
              <a:latin typeface="Georgia" panose="02040502050405020303" pitchFamily="18" charset="0"/>
            </a:endParaRP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DOZERS, EXCAVATORS, LOADERS, MAROOKA’S AND OFF ROAD DUMP TRUCKS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FARM TRACTORS, MOWERS, TILLAGE AND SEEDING EQUIPMENT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FELLER BUNCHERS, SKIDDERS AND GRINDER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MARSH MASTER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UTV’S 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DUMP, GOOSENECK AND UTILITY TRAILERS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LOG AND MULCH TRAILERS</a:t>
            </a:r>
          </a:p>
          <a:p>
            <a:r>
              <a:rPr lang="en-US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1/2-1 TON PICKUPS</a:t>
            </a:r>
          </a:p>
          <a:p>
            <a:pPr marL="0" indent="0">
              <a:buNone/>
            </a:pPr>
            <a:endParaRPr lang="en-US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43730"/>
      </p:ext>
    </p:extLst>
  </p:cSld>
  <p:clrMapOvr>
    <a:masterClrMapping/>
  </p:clrMapOvr>
  <p:transition spd="slow" advTm="17893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CEE4-A548-44F8-AD84-C3A2E7B3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0A461-ECE1-4709-A85A-446876B89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0181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We offer our services to a variety of clients including the energy sector, municipalities and private developers.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Some of our past and current clients include:</a:t>
            </a:r>
          </a:p>
          <a:p>
            <a:pPr marL="0" indent="0">
              <a:buNone/>
            </a:pPr>
            <a:endParaRPr lang="en-US" b="1" dirty="0">
              <a:latin typeface="Georgia" panose="02040502050405020303" pitchFamily="18" charset="0"/>
            </a:endParaRPr>
          </a:p>
          <a:p>
            <a:pPr lvl="1"/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A4A2B-3331-4DF0-8284-5CECC447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2024"/>
            <a:ext cx="2037522" cy="653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42EE3-E458-49B1-B9DE-6A8C1E238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79" y="5392024"/>
            <a:ext cx="1603512" cy="943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8E339-EC7F-4816-8946-8D3010FC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48" y="5088897"/>
            <a:ext cx="2420652" cy="14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0395"/>
      </p:ext>
    </p:extLst>
  </p:cSld>
  <p:clrMapOvr>
    <a:masterClrMapping/>
  </p:clrMapOvr>
  <p:transition spd="slow" advTm="17523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A86A-B42C-43E2-92F4-4F332CAD26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Arial Black" panose="020B0A04020102020204" pitchFamily="34" charset="0"/>
              </a:rPr>
              <a:t>STREAMBANK REPAIR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45700-D4AD-4830-8DAD-A50AB79AA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1945818"/>
            <a:ext cx="2814430" cy="2068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E6400-CE75-4AB3-87B4-93B4AD73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31" y="1945818"/>
            <a:ext cx="2814430" cy="206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F5B67-699C-4E8C-B5B3-3E9FE240B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055" y="1945818"/>
            <a:ext cx="2815367" cy="2068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D4F1E7-2AF0-45FD-AF37-F0AA7C6C3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4273229"/>
            <a:ext cx="3641127" cy="2219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CC8B74-34BB-45B5-90AB-E9E67D8DE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97" y="4269848"/>
            <a:ext cx="3641127" cy="2219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48BEFC-2780-426C-A008-A8DE9B530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16" y="4269848"/>
            <a:ext cx="3641127" cy="22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8765"/>
      </p:ext>
    </p:extLst>
  </p:cSld>
  <p:clrMapOvr>
    <a:masterClrMapping/>
  </p:clrMapOvr>
  <p:transition spd="slow" advTm="7835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3ABF-DA1D-4A54-A624-161F56837E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Arial Black" panose="020B0A04020102020204" pitchFamily="34" charset="0"/>
              </a:rPr>
              <a:t>ACCESS ROAD CONTRUCTION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917EF-CBEF-4579-9838-352C7426B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7016"/>
            <a:ext cx="5257800" cy="3869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7E577-CAD5-453B-BE9C-2F99147D7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76" y="2517016"/>
            <a:ext cx="4786024" cy="38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4575"/>
      </p:ext>
    </p:extLst>
  </p:cSld>
  <p:clrMapOvr>
    <a:masterClrMapping/>
  </p:clrMapOvr>
  <p:transition spd="slow" advTm="4528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03CF-E8A0-4E66-B23B-5F532FA8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90000"/>
          </a:solidFill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Arial Black" panose="020B0A04020102020204" pitchFamily="34" charset="0"/>
              </a:rPr>
              <a:t>CLEARING, GRINDING AND GRUBBING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06DB1-4BE0-470C-A11C-5A0A46B2D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" y="2474981"/>
            <a:ext cx="4120464" cy="38184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DABB5-0728-4D3C-9D65-85C0E7329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81" y="2474981"/>
            <a:ext cx="3804551" cy="381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CA5A60-D0E4-4EEF-9174-4CF6CF247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52" y="2474981"/>
            <a:ext cx="3804551" cy="38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9537"/>
      </p:ext>
    </p:extLst>
  </p:cSld>
  <p:clrMapOvr>
    <a:masterClrMapping/>
  </p:clrMapOvr>
  <p:transition spd="slow" advTm="466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402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Georgia</vt:lpstr>
      <vt:lpstr>Wingdings</vt:lpstr>
      <vt:lpstr>Office Theme</vt:lpstr>
      <vt:lpstr>SOUTHEAST LAND SERVICES, LLC. 2404 HICKORY GROVE DRIVE MONROE, GEORGIA 30656  678.758.6293</vt:lpstr>
      <vt:lpstr>ABOUT SOUTHEAST LAND SERVICES</vt:lpstr>
      <vt:lpstr>SERVICES WE OFFER</vt:lpstr>
      <vt:lpstr>PERSONNEL</vt:lpstr>
      <vt:lpstr>EQUIPMENT</vt:lpstr>
      <vt:lpstr>CUSTOMERS</vt:lpstr>
      <vt:lpstr>STREAMBANK REPAIR PROJECTS</vt:lpstr>
      <vt:lpstr>ACCESS ROAD CONTRUCTION PROJECTS</vt:lpstr>
      <vt:lpstr>CLEARING, GRINDING AND GRUBBING PROJECTS</vt:lpstr>
      <vt:lpstr>RIGHT-OF-WAY RESTORATION PROJECTS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Smith</dc:creator>
  <cp:lastModifiedBy>Michael Smith</cp:lastModifiedBy>
  <cp:revision>79</cp:revision>
  <dcterms:created xsi:type="dcterms:W3CDTF">2020-10-06T01:00:01Z</dcterms:created>
  <dcterms:modified xsi:type="dcterms:W3CDTF">2021-11-22T23:22:48Z</dcterms:modified>
</cp:coreProperties>
</file>